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5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60752" y="0"/>
            <a:ext cx="7027248" cy="7027248"/>
          </a:xfrm>
          <a:custGeom>
            <a:avLst/>
            <a:gdLst/>
            <a:ahLst/>
            <a:cxnLst/>
            <a:rect r="r" b="b" t="t" l="l"/>
            <a:pathLst>
              <a:path h="7027248" w="7027248">
                <a:moveTo>
                  <a:pt x="0" y="0"/>
                </a:moveTo>
                <a:lnTo>
                  <a:pt x="7027248" y="0"/>
                </a:lnTo>
                <a:lnTo>
                  <a:pt x="7027248" y="7027248"/>
                </a:lnTo>
                <a:lnTo>
                  <a:pt x="0" y="7027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5796" y="-85725"/>
            <a:ext cx="11349661" cy="169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ECE1D7"/>
                </a:solidFill>
                <a:latin typeface="Open Sans"/>
                <a:ea typeface="Open Sans"/>
                <a:cs typeface="Open Sans"/>
                <a:sym typeface="Open Sans"/>
              </a:rPr>
              <a:t>Data Analysis on </a:t>
            </a:r>
            <a:r>
              <a:rPr lang="en-US" sz="4899">
                <a:solidFill>
                  <a:srgbClr val="ECE1D7"/>
                </a:solidFill>
                <a:latin typeface="Open Sans"/>
                <a:ea typeface="Open Sans"/>
                <a:cs typeface="Open Sans"/>
                <a:sym typeface="Open Sans"/>
              </a:rPr>
              <a:t>AdventureWorks2014  By SQL and Python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3216" y="2516419"/>
            <a:ext cx="8770784" cy="4925561"/>
          </a:xfrm>
          <a:custGeom>
            <a:avLst/>
            <a:gdLst/>
            <a:ahLst/>
            <a:cxnLst/>
            <a:rect r="r" b="b" t="t" l="l"/>
            <a:pathLst>
              <a:path h="4925561" w="8770784">
                <a:moveTo>
                  <a:pt x="0" y="0"/>
                </a:moveTo>
                <a:lnTo>
                  <a:pt x="8770784" y="0"/>
                </a:lnTo>
                <a:lnTo>
                  <a:pt x="8770784" y="4925561"/>
                </a:lnTo>
                <a:lnTo>
                  <a:pt x="0" y="49255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425" t="-30226" r="-30634" b="-3710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60629" y="2026572"/>
            <a:ext cx="9522391" cy="5822103"/>
          </a:xfrm>
          <a:custGeom>
            <a:avLst/>
            <a:gdLst/>
            <a:ahLst/>
            <a:cxnLst/>
            <a:rect r="r" b="b" t="t" l="l"/>
            <a:pathLst>
              <a:path h="5822103" w="9522391">
                <a:moveTo>
                  <a:pt x="0" y="0"/>
                </a:moveTo>
                <a:lnTo>
                  <a:pt x="9522391" y="0"/>
                </a:lnTo>
                <a:lnTo>
                  <a:pt x="9522391" y="5822103"/>
                </a:lnTo>
                <a:lnTo>
                  <a:pt x="0" y="58221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823" t="-26777" r="-44859" b="-1553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85725"/>
            <a:ext cx="1200090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Who are your top 10 buying customers?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244734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1386" y="2991860"/>
            <a:ext cx="9144000" cy="4303280"/>
          </a:xfrm>
          <a:custGeom>
            <a:avLst/>
            <a:gdLst/>
            <a:ahLst/>
            <a:cxnLst/>
            <a:rect r="r" b="b" t="t" l="l"/>
            <a:pathLst>
              <a:path h="4303280" w="9144000">
                <a:moveTo>
                  <a:pt x="0" y="0"/>
                </a:moveTo>
                <a:lnTo>
                  <a:pt x="9144000" y="0"/>
                </a:lnTo>
                <a:lnTo>
                  <a:pt x="9144000" y="4303280"/>
                </a:lnTo>
                <a:lnTo>
                  <a:pt x="0" y="4303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714" t="-36103" r="-28086" b="-5968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52614" y="2021734"/>
            <a:ext cx="9335386" cy="6030890"/>
          </a:xfrm>
          <a:custGeom>
            <a:avLst/>
            <a:gdLst/>
            <a:ahLst/>
            <a:cxnLst/>
            <a:rect r="r" b="b" t="t" l="l"/>
            <a:pathLst>
              <a:path h="6030890" w="9335386">
                <a:moveTo>
                  <a:pt x="0" y="0"/>
                </a:moveTo>
                <a:lnTo>
                  <a:pt x="9335386" y="0"/>
                </a:lnTo>
                <a:lnTo>
                  <a:pt x="9335386" y="6030890"/>
                </a:lnTo>
                <a:lnTo>
                  <a:pt x="0" y="6030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593" t="-28022" r="-61022" b="-222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3303" y="217170"/>
            <a:ext cx="1101744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many new customers per year?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2795" y="2820661"/>
            <a:ext cx="8028122" cy="5028014"/>
          </a:xfrm>
          <a:custGeom>
            <a:avLst/>
            <a:gdLst/>
            <a:ahLst/>
            <a:cxnLst/>
            <a:rect r="r" b="b" t="t" l="l"/>
            <a:pathLst>
              <a:path h="5028014" w="8028122">
                <a:moveTo>
                  <a:pt x="0" y="0"/>
                </a:moveTo>
                <a:lnTo>
                  <a:pt x="8028122" y="0"/>
                </a:lnTo>
                <a:lnTo>
                  <a:pt x="8028122" y="5028014"/>
                </a:lnTo>
                <a:lnTo>
                  <a:pt x="0" y="5028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233" t="-24300" r="-37120" b="-3319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13132" y="2182586"/>
            <a:ext cx="10274868" cy="6304164"/>
          </a:xfrm>
          <a:custGeom>
            <a:avLst/>
            <a:gdLst/>
            <a:ahLst/>
            <a:cxnLst/>
            <a:rect r="r" b="b" t="t" l="l"/>
            <a:pathLst>
              <a:path h="6304164" w="10274868">
                <a:moveTo>
                  <a:pt x="0" y="0"/>
                </a:moveTo>
                <a:lnTo>
                  <a:pt x="10274868" y="0"/>
                </a:lnTo>
                <a:lnTo>
                  <a:pt x="10274868" y="6304165"/>
                </a:lnTo>
                <a:lnTo>
                  <a:pt x="0" y="63041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633" t="-29483" r="-42962" b="-1041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2795" y="217170"/>
            <a:ext cx="10151269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Which cities have the most sales?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4328" y="3471302"/>
            <a:ext cx="5168361" cy="5166842"/>
          </a:xfrm>
          <a:custGeom>
            <a:avLst/>
            <a:gdLst/>
            <a:ahLst/>
            <a:cxnLst/>
            <a:rect r="r" b="b" t="t" l="l"/>
            <a:pathLst>
              <a:path h="5166842" w="5168361">
                <a:moveTo>
                  <a:pt x="0" y="0"/>
                </a:moveTo>
                <a:lnTo>
                  <a:pt x="5168362" y="0"/>
                </a:lnTo>
                <a:lnTo>
                  <a:pt x="5168362" y="5166842"/>
                </a:lnTo>
                <a:lnTo>
                  <a:pt x="0" y="51668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4455" t="-28812" r="-92894" b="-1036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2690" y="2750947"/>
            <a:ext cx="12875310" cy="6284844"/>
          </a:xfrm>
          <a:custGeom>
            <a:avLst/>
            <a:gdLst/>
            <a:ahLst/>
            <a:cxnLst/>
            <a:rect r="r" b="b" t="t" l="l"/>
            <a:pathLst>
              <a:path h="6284844" w="12875310">
                <a:moveTo>
                  <a:pt x="0" y="0"/>
                </a:moveTo>
                <a:lnTo>
                  <a:pt x="12875310" y="0"/>
                </a:lnTo>
                <a:lnTo>
                  <a:pt x="12875310" y="6284844"/>
                </a:lnTo>
                <a:lnTo>
                  <a:pt x="0" y="62848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490" t="-24003" r="-18074" b="-206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06705"/>
            <a:ext cx="1082538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4: Employees &amp; Performance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8265" y="1806602"/>
            <a:ext cx="1181790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the job distribution in the company?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93" y="3062716"/>
            <a:ext cx="8259355" cy="4161568"/>
          </a:xfrm>
          <a:custGeom>
            <a:avLst/>
            <a:gdLst/>
            <a:ahLst/>
            <a:cxnLst/>
            <a:rect r="r" b="b" t="t" l="l"/>
            <a:pathLst>
              <a:path h="4161568" w="8259355">
                <a:moveTo>
                  <a:pt x="0" y="0"/>
                </a:moveTo>
                <a:lnTo>
                  <a:pt x="8259355" y="0"/>
                </a:lnTo>
                <a:lnTo>
                  <a:pt x="8259355" y="4161568"/>
                </a:lnTo>
                <a:lnTo>
                  <a:pt x="0" y="41615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186" t="-51599" r="-38809" b="-4711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9348" y="2676874"/>
            <a:ext cx="10126501" cy="5171802"/>
          </a:xfrm>
          <a:custGeom>
            <a:avLst/>
            <a:gdLst/>
            <a:ahLst/>
            <a:cxnLst/>
            <a:rect r="r" b="b" t="t" l="l"/>
            <a:pathLst>
              <a:path h="5171802" w="10126501">
                <a:moveTo>
                  <a:pt x="0" y="0"/>
                </a:moveTo>
                <a:lnTo>
                  <a:pt x="10126500" y="0"/>
                </a:lnTo>
                <a:lnTo>
                  <a:pt x="10126500" y="5171801"/>
                </a:lnTo>
                <a:lnTo>
                  <a:pt x="0" y="5171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717" t="-24169" r="-19370" b="-1580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2527" y="217170"/>
            <a:ext cx="15793641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many the employees hired in the last 10 years?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057589"/>
            <a:ext cx="7771554" cy="4640566"/>
          </a:xfrm>
          <a:custGeom>
            <a:avLst/>
            <a:gdLst/>
            <a:ahLst/>
            <a:cxnLst/>
            <a:rect r="r" b="b" t="t" l="l"/>
            <a:pathLst>
              <a:path h="4640566" w="7771554">
                <a:moveTo>
                  <a:pt x="0" y="0"/>
                </a:moveTo>
                <a:lnTo>
                  <a:pt x="7771554" y="0"/>
                </a:lnTo>
                <a:lnTo>
                  <a:pt x="7771554" y="4640567"/>
                </a:lnTo>
                <a:lnTo>
                  <a:pt x="0" y="4640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956" t="-37787" r="-32233" b="-2159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35223" y="2651097"/>
            <a:ext cx="10652777" cy="5197579"/>
          </a:xfrm>
          <a:custGeom>
            <a:avLst/>
            <a:gdLst/>
            <a:ahLst/>
            <a:cxnLst/>
            <a:rect r="r" b="b" t="t" l="l"/>
            <a:pathLst>
              <a:path h="5197579" w="10652777">
                <a:moveTo>
                  <a:pt x="0" y="0"/>
                </a:moveTo>
                <a:lnTo>
                  <a:pt x="10652777" y="0"/>
                </a:lnTo>
                <a:lnTo>
                  <a:pt x="10652777" y="5197578"/>
                </a:lnTo>
                <a:lnTo>
                  <a:pt x="0" y="51975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970" t="-30493" r="-17534" b="-1419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85725"/>
            <a:ext cx="1192381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⏰ Step 4: Time-Based &amp; Trend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7178" y="1247094"/>
            <a:ext cx="1378690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the sales distribution by month of the year?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343" y="-2118938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9363" y="2251030"/>
            <a:ext cx="5226747" cy="5784940"/>
          </a:xfrm>
          <a:custGeom>
            <a:avLst/>
            <a:gdLst/>
            <a:ahLst/>
            <a:cxnLst/>
            <a:rect r="r" b="b" t="t" l="l"/>
            <a:pathLst>
              <a:path h="5784940" w="5226747">
                <a:moveTo>
                  <a:pt x="0" y="0"/>
                </a:moveTo>
                <a:lnTo>
                  <a:pt x="5226747" y="0"/>
                </a:lnTo>
                <a:lnTo>
                  <a:pt x="5226747" y="5784940"/>
                </a:lnTo>
                <a:lnTo>
                  <a:pt x="0" y="57849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5916" t="-24249" r="-108229" b="-99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6110" y="2629192"/>
            <a:ext cx="12871890" cy="4914958"/>
          </a:xfrm>
          <a:custGeom>
            <a:avLst/>
            <a:gdLst/>
            <a:ahLst/>
            <a:cxnLst/>
            <a:rect r="r" b="b" t="t" l="l"/>
            <a:pathLst>
              <a:path h="4914958" w="12871890">
                <a:moveTo>
                  <a:pt x="0" y="0"/>
                </a:moveTo>
                <a:lnTo>
                  <a:pt x="12871890" y="0"/>
                </a:lnTo>
                <a:lnTo>
                  <a:pt x="12871890" y="4914958"/>
                </a:lnTo>
                <a:lnTo>
                  <a:pt x="0" y="49149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954" t="-33389" r="-2549" b="-2792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9363" y="217170"/>
            <a:ext cx="1278969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How many orders are placed each month?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343" y="-2118938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85725"/>
            <a:ext cx="1195030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💡 Step 5: Key Insights &amp; Business Value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0979" y="952500"/>
            <a:ext cx="18157021" cy="371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💡 1. Peak Order Periods Indicate Seasonal Opportunities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Significant spikes in total orders observed between June and December (2013–2014).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✅ Recommendation: Focus marketing efforts, promotions, and inventory buildup during these months to maximize revenue.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979" y="5277749"/>
            <a:ext cx="17708161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💡 2. Consistent Growth in New Customer Acquisition</a:t>
            </a:r>
          </a:p>
          <a:p>
            <a:pPr algn="l">
              <a:lnSpc>
                <a:spcPts val="5880"/>
              </a:lnSpc>
              <a:spcBef>
                <a:spcPct val="0"/>
              </a:spcBef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 year-over-year increase in the number of new customers suggests effective outreach strategies.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✅ Recommendation: Continue investing in digital marketing channels and customer onboarding campaigns.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343" y="-2118938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386" y="450112"/>
            <a:ext cx="18096614" cy="3716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💡 3. Departments with Higher Average Tenure Indicate Stability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</a:t>
            </a: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Departments such as Sales or Production show higher average years of service.</a:t>
            </a:r>
          </a:p>
          <a:p>
            <a:pPr algn="ctr">
              <a:lnSpc>
                <a:spcPts val="5880"/>
              </a:lnSpc>
            </a:pP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✅ Recommendation: Analyze employee retention factors in these departments and replicate best practices across others.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043" y="4818278"/>
            <a:ext cx="18149957" cy="3535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💡 4. Trend Analysis Can Enable Demand Forecasting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Order trends over months can be used to forecast future demand accurately.</a:t>
            </a:r>
          </a:p>
          <a:p>
            <a:pPr algn="ctr">
              <a:lnSpc>
                <a:spcPts val="4480"/>
              </a:lnSpc>
            </a:pPr>
          </a:p>
          <a:p>
            <a:pPr algn="ctr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✅ Recommendation: Implement predictive models to optimize stock levels and reduce overstock or shortages.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343" y="-2118938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92614" y="3628949"/>
            <a:ext cx="9640846" cy="2182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871"/>
              </a:lnSpc>
              <a:spcBef>
                <a:spcPct val="0"/>
              </a:spcBef>
            </a:pPr>
            <a:r>
              <a:rPr lang="en-US" b="true" sz="12765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1348987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95250"/>
            <a:ext cx="18090595" cy="424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b="true" sz="4999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🎯 Objective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Analyze AdventureWorks2014 data to uncover actionable business insights related to: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Sales performance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Customer behavior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Product trends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Time-based patterns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247640"/>
            <a:ext cx="16052840" cy="401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99"/>
              </a:lnSpc>
              <a:spcBef>
                <a:spcPct val="0"/>
              </a:spcBef>
            </a:pPr>
            <a:r>
              <a:rPr lang="en-US" b="true" sz="4999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📊 Dataset Summary</a:t>
            </a:r>
          </a:p>
          <a:p>
            <a:pPr algn="l">
              <a:lnSpc>
                <a:spcPts val="6999"/>
              </a:lnSpc>
              <a:spcBef>
                <a:spcPct val="0"/>
              </a:spcBef>
            </a:pPr>
          </a:p>
          <a:p>
            <a:pPr algn="l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Source: Microsoft AdventureWorks2014 (SQL Server)</a:t>
            </a:r>
          </a:p>
          <a:p>
            <a:pPr algn="l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Tables Used:</a:t>
            </a:r>
          </a:p>
          <a:p>
            <a:pPr algn="l">
              <a:lnSpc>
                <a:spcPts val="4479"/>
              </a:lnSpc>
            </a:pPr>
            <a:r>
              <a:rPr lang="en-US" b="true" sz="3199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   SalesOrderHeader, SalesOrderDetail, Product, Customer, Employee, Person</a:t>
            </a:r>
          </a:p>
          <a:p>
            <a:pPr algn="l" marL="690877" indent="-345439" lvl="1">
              <a:lnSpc>
                <a:spcPts val="4479"/>
              </a:lnSpc>
              <a:buFont typeface="Arial"/>
              <a:buChar char="•"/>
            </a:pPr>
            <a:r>
              <a:rPr lang="en-US" b="true" sz="3199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Types: Sales, customers, employees, shipping, products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343" y="-2118938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3343" y="-2118938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7541215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-123825"/>
            <a:ext cx="7227808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Project Workflow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39233" y="1705447"/>
            <a:ext cx="1256400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🔗 Step 1: Connect to SQL Server from 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903379"/>
            <a:ext cx="9258776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📦 Step 2: Sales &amp; Product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101624"/>
            <a:ext cx="10112752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👥 Step 3: Customer &amp; Region Insights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6623714"/>
            <a:ext cx="1043338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⏰ Step 4: Time-Based &amp; Trend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23217" y="7945755"/>
            <a:ext cx="1045660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💡 Step 5: Key Insights &amp; Business Value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5301672"/>
            <a:ext cx="972771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Step 4: </a:t>
            </a:r>
            <a:r>
              <a:rPr lang="en-US" b="true" sz="42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Employees &amp; Performance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58120" y="1147510"/>
            <a:ext cx="7805018" cy="8460724"/>
          </a:xfrm>
          <a:custGeom>
            <a:avLst/>
            <a:gdLst/>
            <a:ahLst/>
            <a:cxnLst/>
            <a:rect r="r" b="b" t="t" l="l"/>
            <a:pathLst>
              <a:path h="8460724" w="7805018">
                <a:moveTo>
                  <a:pt x="0" y="0"/>
                </a:moveTo>
                <a:lnTo>
                  <a:pt x="7805018" y="0"/>
                </a:lnTo>
                <a:lnTo>
                  <a:pt x="7805018" y="8460725"/>
                </a:lnTo>
                <a:lnTo>
                  <a:pt x="0" y="846072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-85725"/>
            <a:ext cx="1390292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🔗 Step 1: Connect to SQL Server from Python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4417" y="2415904"/>
            <a:ext cx="7110255" cy="6467932"/>
          </a:xfrm>
          <a:custGeom>
            <a:avLst/>
            <a:gdLst/>
            <a:ahLst/>
            <a:cxnLst/>
            <a:rect r="r" b="b" t="t" l="l"/>
            <a:pathLst>
              <a:path h="6467932" w="7110255">
                <a:moveTo>
                  <a:pt x="0" y="0"/>
                </a:moveTo>
                <a:lnTo>
                  <a:pt x="7110255" y="0"/>
                </a:lnTo>
                <a:lnTo>
                  <a:pt x="7110255" y="6467932"/>
                </a:lnTo>
                <a:lnTo>
                  <a:pt x="0" y="64679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34" t="0" r="-401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04672" y="2415904"/>
            <a:ext cx="10683328" cy="6467932"/>
          </a:xfrm>
          <a:custGeom>
            <a:avLst/>
            <a:gdLst/>
            <a:ahLst/>
            <a:cxnLst/>
            <a:rect r="r" b="b" t="t" l="l"/>
            <a:pathLst>
              <a:path h="6467932" w="10683328">
                <a:moveTo>
                  <a:pt x="0" y="0"/>
                </a:moveTo>
                <a:lnTo>
                  <a:pt x="10683328" y="0"/>
                </a:lnTo>
                <a:lnTo>
                  <a:pt x="10683328" y="6467932"/>
                </a:lnTo>
                <a:lnTo>
                  <a:pt x="0" y="64679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976" t="-25355" r="-41530" b="-163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85725"/>
            <a:ext cx="10765943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📦 Step 2: Sales &amp; Product Analysis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94417" y="1574754"/>
            <a:ext cx="11222653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b="true" sz="36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1.</a:t>
            </a:r>
            <a:r>
              <a:rPr lang="en-US" b="true" sz="3600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were your best-selling products last year?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2501637"/>
            <a:ext cx="10147593" cy="5283727"/>
          </a:xfrm>
          <a:custGeom>
            <a:avLst/>
            <a:gdLst/>
            <a:ahLst/>
            <a:cxnLst/>
            <a:rect r="r" b="b" t="t" l="l"/>
            <a:pathLst>
              <a:path h="5283727" w="10147593">
                <a:moveTo>
                  <a:pt x="0" y="0"/>
                </a:moveTo>
                <a:lnTo>
                  <a:pt x="10147593" y="0"/>
                </a:lnTo>
                <a:lnTo>
                  <a:pt x="10147593" y="5283726"/>
                </a:lnTo>
                <a:lnTo>
                  <a:pt x="0" y="52837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927" t="-21231" r="-27266" b="-5506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137385" y="1486283"/>
            <a:ext cx="7431466" cy="7556708"/>
          </a:xfrm>
          <a:custGeom>
            <a:avLst/>
            <a:gdLst/>
            <a:ahLst/>
            <a:cxnLst/>
            <a:rect r="r" b="b" t="t" l="l"/>
            <a:pathLst>
              <a:path h="7556708" w="7431466">
                <a:moveTo>
                  <a:pt x="0" y="0"/>
                </a:moveTo>
                <a:lnTo>
                  <a:pt x="7431466" y="0"/>
                </a:lnTo>
                <a:lnTo>
                  <a:pt x="7431466" y="7556708"/>
                </a:lnTo>
                <a:lnTo>
                  <a:pt x="0" y="75567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277" t="-32918" r="-146128" b="-138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85725"/>
            <a:ext cx="1531862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the highest revenue generating category?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9310" y="1324867"/>
            <a:ext cx="9817649" cy="3499844"/>
          </a:xfrm>
          <a:custGeom>
            <a:avLst/>
            <a:gdLst/>
            <a:ahLst/>
            <a:cxnLst/>
            <a:rect r="r" b="b" t="t" l="l"/>
            <a:pathLst>
              <a:path h="3499844" w="9817649">
                <a:moveTo>
                  <a:pt x="0" y="0"/>
                </a:moveTo>
                <a:lnTo>
                  <a:pt x="9817649" y="0"/>
                </a:lnTo>
                <a:lnTo>
                  <a:pt x="9817649" y="3499843"/>
                </a:lnTo>
                <a:lnTo>
                  <a:pt x="0" y="3499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942" t="-74357" r="-31590" b="-9630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9310" y="5934132"/>
            <a:ext cx="9817649" cy="3906268"/>
          </a:xfrm>
          <a:custGeom>
            <a:avLst/>
            <a:gdLst/>
            <a:ahLst/>
            <a:cxnLst/>
            <a:rect r="r" b="b" t="t" l="l"/>
            <a:pathLst>
              <a:path h="3906268" w="9817649">
                <a:moveTo>
                  <a:pt x="0" y="0"/>
                </a:moveTo>
                <a:lnTo>
                  <a:pt x="9817649" y="0"/>
                </a:lnTo>
                <a:lnTo>
                  <a:pt x="9817649" y="3906268"/>
                </a:lnTo>
                <a:lnTo>
                  <a:pt x="0" y="39062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3899" t="-78014" r="-53786" b="-10146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55896"/>
            <a:ext cx="13175635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the average discount that customers get?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983537"/>
            <a:ext cx="1463677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What is the average number of products in each order?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277" y="2886481"/>
            <a:ext cx="7508705" cy="5674730"/>
          </a:xfrm>
          <a:custGeom>
            <a:avLst/>
            <a:gdLst/>
            <a:ahLst/>
            <a:cxnLst/>
            <a:rect r="r" b="b" t="t" l="l"/>
            <a:pathLst>
              <a:path h="5674730" w="7508705">
                <a:moveTo>
                  <a:pt x="0" y="0"/>
                </a:moveTo>
                <a:lnTo>
                  <a:pt x="7508705" y="0"/>
                </a:lnTo>
                <a:lnTo>
                  <a:pt x="7508705" y="5674731"/>
                </a:lnTo>
                <a:lnTo>
                  <a:pt x="0" y="56747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8600" t="-27825" r="-72156" b="-364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63982" y="2886481"/>
            <a:ext cx="10439992" cy="6239717"/>
          </a:xfrm>
          <a:custGeom>
            <a:avLst/>
            <a:gdLst/>
            <a:ahLst/>
            <a:cxnLst/>
            <a:rect r="r" b="b" t="t" l="l"/>
            <a:pathLst>
              <a:path h="6239717" w="10439992">
                <a:moveTo>
                  <a:pt x="0" y="0"/>
                </a:moveTo>
                <a:lnTo>
                  <a:pt x="10439992" y="0"/>
                </a:lnTo>
                <a:lnTo>
                  <a:pt x="10439992" y="6239718"/>
                </a:lnTo>
                <a:lnTo>
                  <a:pt x="0" y="623971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1060" t="-28847" r="-42616" b="-1578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176484"/>
            <a:ext cx="1488718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Which products have the highest quantity sold?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C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60629" y="-2095015"/>
            <a:ext cx="10960234" cy="7472887"/>
          </a:xfrm>
          <a:custGeom>
            <a:avLst/>
            <a:gdLst/>
            <a:ahLst/>
            <a:cxnLst/>
            <a:rect r="r" b="b" t="t" l="l"/>
            <a:pathLst>
              <a:path h="7472887" w="10960234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35325">
            <a:off x="-1336143" y="6923321"/>
            <a:ext cx="9442126" cy="8000056"/>
          </a:xfrm>
          <a:custGeom>
            <a:avLst/>
            <a:gdLst/>
            <a:ahLst/>
            <a:cxnLst/>
            <a:rect r="r" b="b" t="t" l="l"/>
            <a:pathLst>
              <a:path h="8000056" w="944212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30696">
            <a:off x="12315724" y="8229600"/>
            <a:ext cx="2835471" cy="4114800"/>
          </a:xfrm>
          <a:custGeom>
            <a:avLst/>
            <a:gdLst/>
            <a:ahLst/>
            <a:cxnLst/>
            <a:rect r="r" b="b" t="t" l="l"/>
            <a:pathLst>
              <a:path h="4114800" w="2835471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1958" y="3847003"/>
            <a:ext cx="10237633" cy="4553794"/>
          </a:xfrm>
          <a:custGeom>
            <a:avLst/>
            <a:gdLst/>
            <a:ahLst/>
            <a:cxnLst/>
            <a:rect r="r" b="b" t="t" l="l"/>
            <a:pathLst>
              <a:path h="4553794" w="10237633">
                <a:moveTo>
                  <a:pt x="0" y="0"/>
                </a:moveTo>
                <a:lnTo>
                  <a:pt x="10237633" y="0"/>
                </a:lnTo>
                <a:lnTo>
                  <a:pt x="10237633" y="4553794"/>
                </a:lnTo>
                <a:lnTo>
                  <a:pt x="0" y="45537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7090" t="-49710" r="-31384" b="-633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29591" y="2397714"/>
            <a:ext cx="7695144" cy="7597579"/>
          </a:xfrm>
          <a:custGeom>
            <a:avLst/>
            <a:gdLst/>
            <a:ahLst/>
            <a:cxnLst/>
            <a:rect r="r" b="b" t="t" l="l"/>
            <a:pathLst>
              <a:path h="7597579" w="7695144">
                <a:moveTo>
                  <a:pt x="0" y="0"/>
                </a:moveTo>
                <a:lnTo>
                  <a:pt x="7695144" y="0"/>
                </a:lnTo>
                <a:lnTo>
                  <a:pt x="7695144" y="7597579"/>
                </a:lnTo>
                <a:lnTo>
                  <a:pt x="0" y="7597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332" t="-16837" r="-105243" b="-9398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74601"/>
            <a:ext cx="11715612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👥 Step 3: Customer &amp; Region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86798" y="1247094"/>
            <a:ext cx="1146083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 u="sng">
                <a:solidFill>
                  <a:srgbClr val="5B7AB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Which countries have the most customers?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DAGuoK4I_Tg</dc:identifier>
  <dcterms:modified xsi:type="dcterms:W3CDTF">2011-08-01T06:04:30Z</dcterms:modified>
  <cp:revision>1</cp:revision>
  <dc:title>AdventureWorks2014 Data Analysis By SQL and Python</dc:title>
</cp:coreProperties>
</file>